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7559675" cy="10691813"/>
  <p:notesSz cx="6858000" cy="9144000"/>
  <p:defaultTextStyle>
    <a:defPPr>
      <a:defRPr lang="fr-FR"/>
    </a:defPPr>
    <a:lvl1pPr marL="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93B"/>
    <a:srgbClr val="000000"/>
    <a:srgbClr val="ECECEC"/>
    <a:srgbClr val="FFFFFF"/>
    <a:srgbClr val="454541"/>
    <a:srgbClr val="F5F5F5"/>
    <a:srgbClr val="1C2125"/>
    <a:srgbClr val="1F497D"/>
    <a:srgbClr val="5BB476"/>
    <a:srgbClr val="368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9" autoAdjust="0"/>
    <p:restoredTop sz="95789" autoAdjust="0"/>
  </p:normalViewPr>
  <p:slideViewPr>
    <p:cSldViewPr snapToGrid="0" snapToObjects="1">
      <p:cViewPr>
        <p:scale>
          <a:sx n="130" d="100"/>
          <a:sy n="130" d="100"/>
        </p:scale>
        <p:origin x="378" y="9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57371-C124-4EEE-9F68-1F667A6CAA03}" type="datetimeFigureOut">
              <a:rPr lang="fr-MA" smtClean="0"/>
              <a:t>09/11/2023</a:t>
            </a:fld>
            <a:endParaRPr lang="f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BE3D-230D-40C3-8D7A-1D79C01EB355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263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www.presentation-powerpoint.com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F9D9A-DCC7-4EB6-8A8A-7DAE9CFE5FC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6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4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2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9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1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2"/>
          </a:xfrm>
        </p:spPr>
        <p:txBody>
          <a:bodyPr anchor="t"/>
          <a:lstStyle>
            <a:lvl1pPr algn="l">
              <a:defRPr sz="3915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1pPr>
            <a:lvl2pPr marL="447466" indent="0">
              <a:buNone/>
              <a:defRPr sz="1761">
                <a:solidFill>
                  <a:schemeClr val="tx1">
                    <a:tint val="75000"/>
                  </a:schemeClr>
                </a:solidFill>
              </a:defRPr>
            </a:lvl2pPr>
            <a:lvl3pPr marL="894932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3pPr>
            <a:lvl4pPr marL="1342398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4pPr>
            <a:lvl5pPr marL="1789864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5pPr>
            <a:lvl6pPr marL="2237330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6pPr>
            <a:lvl7pPr marL="2684795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7pPr>
            <a:lvl8pPr marL="3132261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8pPr>
            <a:lvl9pPr marL="3579727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9"/>
            <a:ext cx="2750882" cy="10998707"/>
          </a:xfrm>
        </p:spPr>
        <p:txBody>
          <a:bodyPr/>
          <a:lstStyle>
            <a:lvl1pPr>
              <a:defRPr sz="2740"/>
            </a:lvl1pPr>
            <a:lvl2pPr>
              <a:defRPr sz="2349"/>
            </a:lvl2pPr>
            <a:lvl3pPr>
              <a:defRPr sz="1958"/>
            </a:lvl3pPr>
            <a:lvl4pPr>
              <a:defRPr sz="1761"/>
            </a:lvl4pPr>
            <a:lvl5pPr>
              <a:defRPr sz="1761"/>
            </a:lvl5pPr>
            <a:lvl6pPr>
              <a:defRPr sz="1761"/>
            </a:lvl6pPr>
            <a:lvl7pPr>
              <a:defRPr sz="1761"/>
            </a:lvl7pPr>
            <a:lvl8pPr>
              <a:defRPr sz="1761"/>
            </a:lvl8pPr>
            <a:lvl9pPr>
              <a:defRPr sz="17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9"/>
            <a:ext cx="2750882" cy="10998707"/>
          </a:xfrm>
        </p:spPr>
        <p:txBody>
          <a:bodyPr/>
          <a:lstStyle>
            <a:lvl1pPr>
              <a:defRPr sz="2740"/>
            </a:lvl1pPr>
            <a:lvl2pPr>
              <a:defRPr sz="2349"/>
            </a:lvl2pPr>
            <a:lvl3pPr>
              <a:defRPr sz="1958"/>
            </a:lvl3pPr>
            <a:lvl4pPr>
              <a:defRPr sz="1761"/>
            </a:lvl4pPr>
            <a:lvl5pPr>
              <a:defRPr sz="1761"/>
            </a:lvl5pPr>
            <a:lvl6pPr>
              <a:defRPr sz="1761"/>
            </a:lvl6pPr>
            <a:lvl7pPr>
              <a:defRPr sz="1761"/>
            </a:lvl7pPr>
            <a:lvl8pPr>
              <a:defRPr sz="1761"/>
            </a:lvl8pPr>
            <a:lvl9pPr>
              <a:defRPr sz="17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466" indent="0">
              <a:buNone/>
              <a:defRPr sz="1958" b="1"/>
            </a:lvl2pPr>
            <a:lvl3pPr marL="894932" indent="0">
              <a:buNone/>
              <a:defRPr sz="1761" b="1"/>
            </a:lvl3pPr>
            <a:lvl4pPr marL="1342398" indent="0">
              <a:buNone/>
              <a:defRPr sz="1566" b="1"/>
            </a:lvl4pPr>
            <a:lvl5pPr marL="1789864" indent="0">
              <a:buNone/>
              <a:defRPr sz="1566" b="1"/>
            </a:lvl5pPr>
            <a:lvl6pPr marL="2237330" indent="0">
              <a:buNone/>
              <a:defRPr sz="1566" b="1"/>
            </a:lvl6pPr>
            <a:lvl7pPr marL="2684795" indent="0">
              <a:buNone/>
              <a:defRPr sz="1566" b="1"/>
            </a:lvl7pPr>
            <a:lvl8pPr marL="3132261" indent="0">
              <a:buNone/>
              <a:defRPr sz="1566" b="1"/>
            </a:lvl8pPr>
            <a:lvl9pPr marL="3579727" indent="0">
              <a:buNone/>
              <a:defRPr sz="156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349"/>
            </a:lvl1pPr>
            <a:lvl2pPr>
              <a:defRPr sz="1958"/>
            </a:lvl2pPr>
            <a:lvl3pPr>
              <a:defRPr sz="1761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2" y="2393285"/>
            <a:ext cx="3341481" cy="997407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466" indent="0">
              <a:buNone/>
              <a:defRPr sz="1958" b="1"/>
            </a:lvl2pPr>
            <a:lvl3pPr marL="894932" indent="0">
              <a:buNone/>
              <a:defRPr sz="1761" b="1"/>
            </a:lvl3pPr>
            <a:lvl4pPr marL="1342398" indent="0">
              <a:buNone/>
              <a:defRPr sz="1566" b="1"/>
            </a:lvl4pPr>
            <a:lvl5pPr marL="1789864" indent="0">
              <a:buNone/>
              <a:defRPr sz="1566" b="1"/>
            </a:lvl5pPr>
            <a:lvl6pPr marL="2237330" indent="0">
              <a:buNone/>
              <a:defRPr sz="1566" b="1"/>
            </a:lvl6pPr>
            <a:lvl7pPr marL="2684795" indent="0">
              <a:buNone/>
              <a:defRPr sz="1566" b="1"/>
            </a:lvl7pPr>
            <a:lvl8pPr marL="3132261" indent="0">
              <a:buNone/>
              <a:defRPr sz="1566" b="1"/>
            </a:lvl8pPr>
            <a:lvl9pPr marL="3579727" indent="0">
              <a:buNone/>
              <a:defRPr sz="156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2" y="3390692"/>
            <a:ext cx="3341481" cy="6160168"/>
          </a:xfrm>
        </p:spPr>
        <p:txBody>
          <a:bodyPr/>
          <a:lstStyle>
            <a:lvl1pPr>
              <a:defRPr sz="2349"/>
            </a:lvl1pPr>
            <a:lvl2pPr>
              <a:defRPr sz="1958"/>
            </a:lvl2pPr>
            <a:lvl3pPr>
              <a:defRPr sz="1761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195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132"/>
            </a:lvl1pPr>
            <a:lvl2pPr>
              <a:defRPr sz="2740"/>
            </a:lvl2pPr>
            <a:lvl3pPr>
              <a:defRPr sz="2349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371"/>
            </a:lvl1pPr>
            <a:lvl2pPr marL="447466" indent="0">
              <a:buNone/>
              <a:defRPr sz="1174"/>
            </a:lvl2pPr>
            <a:lvl3pPr marL="894932" indent="0">
              <a:buNone/>
              <a:defRPr sz="979"/>
            </a:lvl3pPr>
            <a:lvl4pPr marL="1342398" indent="0">
              <a:buNone/>
              <a:defRPr sz="881"/>
            </a:lvl4pPr>
            <a:lvl5pPr marL="1789864" indent="0">
              <a:buNone/>
              <a:defRPr sz="881"/>
            </a:lvl5pPr>
            <a:lvl6pPr marL="2237330" indent="0">
              <a:buNone/>
              <a:defRPr sz="881"/>
            </a:lvl6pPr>
            <a:lvl7pPr marL="2684795" indent="0">
              <a:buNone/>
              <a:defRPr sz="881"/>
            </a:lvl7pPr>
            <a:lvl8pPr marL="3132261" indent="0">
              <a:buNone/>
              <a:defRPr sz="881"/>
            </a:lvl8pPr>
            <a:lvl9pPr marL="3579727" indent="0">
              <a:buNone/>
              <a:defRPr sz="8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195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132"/>
            </a:lvl1pPr>
            <a:lvl2pPr marL="447466" indent="0">
              <a:buNone/>
              <a:defRPr sz="2740"/>
            </a:lvl2pPr>
            <a:lvl3pPr marL="894932" indent="0">
              <a:buNone/>
              <a:defRPr sz="2349"/>
            </a:lvl3pPr>
            <a:lvl4pPr marL="1342398" indent="0">
              <a:buNone/>
              <a:defRPr sz="1958"/>
            </a:lvl4pPr>
            <a:lvl5pPr marL="1789864" indent="0">
              <a:buNone/>
              <a:defRPr sz="1958"/>
            </a:lvl5pPr>
            <a:lvl6pPr marL="2237330" indent="0">
              <a:buNone/>
              <a:defRPr sz="1958"/>
            </a:lvl6pPr>
            <a:lvl7pPr marL="2684795" indent="0">
              <a:buNone/>
              <a:defRPr sz="1958"/>
            </a:lvl7pPr>
            <a:lvl8pPr marL="3132261" indent="0">
              <a:buNone/>
              <a:defRPr sz="1958"/>
            </a:lvl8pPr>
            <a:lvl9pPr marL="3579727" indent="0">
              <a:buNone/>
              <a:defRPr sz="195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371"/>
            </a:lvl1pPr>
            <a:lvl2pPr marL="447466" indent="0">
              <a:buNone/>
              <a:defRPr sz="1174"/>
            </a:lvl2pPr>
            <a:lvl3pPr marL="894932" indent="0">
              <a:buNone/>
              <a:defRPr sz="979"/>
            </a:lvl3pPr>
            <a:lvl4pPr marL="1342398" indent="0">
              <a:buNone/>
              <a:defRPr sz="881"/>
            </a:lvl4pPr>
            <a:lvl5pPr marL="1789864" indent="0">
              <a:buNone/>
              <a:defRPr sz="881"/>
            </a:lvl5pPr>
            <a:lvl6pPr marL="2237330" indent="0">
              <a:buNone/>
              <a:defRPr sz="881"/>
            </a:lvl6pPr>
            <a:lvl7pPr marL="2684795" indent="0">
              <a:buNone/>
              <a:defRPr sz="881"/>
            </a:lvl7pPr>
            <a:lvl8pPr marL="3132261" indent="0">
              <a:buNone/>
              <a:defRPr sz="881"/>
            </a:lvl8pPr>
            <a:lvl9pPr marL="3579727" indent="0">
              <a:buNone/>
              <a:defRPr sz="8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DC9D7E05-3A13-13DE-8F0E-650BA15E662C}"/>
              </a:ext>
            </a:extLst>
          </p:cNvPr>
          <p:cNvSpPr txBox="1">
            <a:spLocks/>
          </p:cNvSpPr>
          <p:nvPr userDrawn="1"/>
        </p:nvSpPr>
        <p:spPr>
          <a:xfrm>
            <a:off x="1123597" y="10744105"/>
            <a:ext cx="5312480" cy="4001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457337" rtl="0" eaLnBrk="1" latinLnBrk="0" hangingPunct="1">
              <a:spcBef>
                <a:spcPct val="0"/>
              </a:spcBef>
              <a:buNone/>
              <a:defRPr sz="44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33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i="0" dirty="0">
                <a:solidFill>
                  <a:schemeClr val="tx1"/>
                </a:solidFill>
                <a:effectLst/>
                <a:latin typeface="+mn-lt"/>
              </a:rPr>
              <a:t>© Copyright </a:t>
            </a:r>
            <a:r>
              <a:rPr lang="fr-FR" sz="2000" dirty="0">
                <a:latin typeface="+mn-lt"/>
              </a:rPr>
              <a:t> www.presentation-powerpoint.com</a:t>
            </a:r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0" r:id="rId12"/>
  </p:sldLayoutIdLst>
  <p:txStyles>
    <p:titleStyle>
      <a:lvl1pPr algn="ctr" defTabSz="447466" rtl="0" eaLnBrk="1" latinLnBrk="0" hangingPunct="1">
        <a:spcBef>
          <a:spcPct val="0"/>
        </a:spcBef>
        <a:buNone/>
        <a:defRPr sz="43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600" indent="-335600" algn="l" defTabSz="447466" rtl="0" eaLnBrk="1" latinLnBrk="0" hangingPunct="1">
        <a:spcBef>
          <a:spcPct val="20000"/>
        </a:spcBef>
        <a:buFont typeface="Arial"/>
        <a:buChar char="•"/>
        <a:defRPr sz="3132" kern="1200">
          <a:solidFill>
            <a:schemeClr val="tx1"/>
          </a:solidFill>
          <a:latin typeface="+mn-lt"/>
          <a:ea typeface="+mn-ea"/>
          <a:cs typeface="+mn-cs"/>
        </a:defRPr>
      </a:lvl1pPr>
      <a:lvl2pPr marL="727132" indent="-279666" algn="l" defTabSz="447466" rtl="0" eaLnBrk="1" latinLnBrk="0" hangingPunct="1">
        <a:spcBef>
          <a:spcPct val="20000"/>
        </a:spcBef>
        <a:buFont typeface="Arial"/>
        <a:buChar char="–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118664" indent="-223732" algn="l" defTabSz="447466" rtl="0" eaLnBrk="1" latinLnBrk="0" hangingPunct="1">
        <a:spcBef>
          <a:spcPct val="20000"/>
        </a:spcBef>
        <a:buFont typeface="Arial"/>
        <a:buChar char="•"/>
        <a:defRPr sz="2349" kern="1200">
          <a:solidFill>
            <a:schemeClr val="tx1"/>
          </a:solidFill>
          <a:latin typeface="+mn-lt"/>
          <a:ea typeface="+mn-ea"/>
          <a:cs typeface="+mn-cs"/>
        </a:defRPr>
      </a:lvl3pPr>
      <a:lvl4pPr marL="1566130" indent="-223732" algn="l" defTabSz="447466" rtl="0" eaLnBrk="1" latinLnBrk="0" hangingPunct="1">
        <a:spcBef>
          <a:spcPct val="20000"/>
        </a:spcBef>
        <a:buFont typeface="Arial"/>
        <a:buChar char="–"/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2013596" indent="-223732" algn="l" defTabSz="447466" rtl="0" eaLnBrk="1" latinLnBrk="0" hangingPunct="1">
        <a:spcBef>
          <a:spcPct val="20000"/>
        </a:spcBef>
        <a:buFont typeface="Arial"/>
        <a:buChar char="»"/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61062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08528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355994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803460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1pPr>
      <a:lvl2pPr marL="447466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2pPr>
      <a:lvl3pPr marL="894932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3pPr>
      <a:lvl4pPr marL="1342398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4pPr>
      <a:lvl5pPr marL="1789864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5pPr>
      <a:lvl6pPr marL="2237330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6pPr>
      <a:lvl7pPr marL="2684795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7pPr>
      <a:lvl8pPr marL="3132261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8pPr>
      <a:lvl9pPr marL="3579727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BA853-EFB0-4DFC-B86D-487BBB9A896B}"/>
              </a:ext>
            </a:extLst>
          </p:cNvPr>
          <p:cNvSpPr/>
          <p:nvPr/>
        </p:nvSpPr>
        <p:spPr>
          <a:xfrm>
            <a:off x="0" y="1"/>
            <a:ext cx="7559675" cy="217011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" name="Picture Placeholder 60">
            <a:extLst>
              <a:ext uri="{FF2B5EF4-FFF2-40B4-BE49-F238E27FC236}">
                <a16:creationId xmlns:a16="http://schemas.microsoft.com/office/drawing/2014/main" id="{A007FA3F-B5DF-4DFC-892F-47BB1ECE351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/>
        </p:blipFill>
        <p:spPr>
          <a:xfrm>
            <a:off x="265891" y="250287"/>
            <a:ext cx="1691925" cy="1691925"/>
          </a:xfrm>
          <a:ln w="31750">
            <a:solidFill>
              <a:srgbClr val="454541"/>
            </a:solidFill>
          </a:ln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962D9E61-DD40-4D81-8DED-28C71DC23A96}"/>
              </a:ext>
            </a:extLst>
          </p:cNvPr>
          <p:cNvSpPr txBox="1">
            <a:spLocks/>
          </p:cNvSpPr>
          <p:nvPr/>
        </p:nvSpPr>
        <p:spPr>
          <a:xfrm>
            <a:off x="2203679" y="91860"/>
            <a:ext cx="5260078" cy="1600438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 defTabSz="457017" rtl="0" eaLnBrk="1" latinLnBrk="0" hangingPunct="1"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0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700" cap="none" spc="-201" normalizeH="0" baseline="0" noProof="0" dirty="0">
                <a:ln>
                  <a:noFill/>
                </a:ln>
                <a:solidFill>
                  <a:srgbClr val="45454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PRÉNOM</a:t>
            </a:r>
            <a:r>
              <a:rPr kumimoji="0" lang="fr-FR" sz="3600" b="1" i="0" u="none" strike="noStrike" kern="700" cap="none" spc="-20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NOM</a:t>
            </a:r>
            <a:br>
              <a:rPr kumimoji="0" lang="fr-FR" sz="4215" b="1" i="0" u="none" strike="noStrike" kern="700" cap="none" spc="-20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b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en quelques lignes votre parcours professionnel, vos compétences clés pour le poste et vos objectifs de carrière. Ceci est en fait une introduction à votre lettre de motivation. Décrivez en quelques lignes votre parcours professionnel, vos Décrivez en quelques lignes votre parcours professionnel</a:t>
            </a:r>
            <a:endParaRPr kumimoji="0" lang="fr-FR" sz="1200" b="1" i="0" u="none" strike="noStrike" kern="700" cap="none" spc="-20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DF4F32-1534-48E5-99E2-D481F9138735}"/>
              </a:ext>
            </a:extLst>
          </p:cNvPr>
          <p:cNvSpPr/>
          <p:nvPr/>
        </p:nvSpPr>
        <p:spPr>
          <a:xfrm>
            <a:off x="171428" y="3427768"/>
            <a:ext cx="7216819" cy="1455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– mars 20xx</a:t>
            </a:r>
            <a:endParaRPr kumimoji="0" lang="fr-FR" sz="12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Tache 1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Tache 2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Tache 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A4F6BA-477D-4BCF-BC14-6E9F0F2512D9}"/>
              </a:ext>
            </a:extLst>
          </p:cNvPr>
          <p:cNvSpPr/>
          <p:nvPr/>
        </p:nvSpPr>
        <p:spPr>
          <a:xfrm>
            <a:off x="179904" y="5535931"/>
            <a:ext cx="7208343" cy="1844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DIPLÔME / NOM DE L’UNIVERSITÉ OU ÉCOLE</a:t>
            </a:r>
            <a:endParaRPr kumimoji="0" lang="fr-FR" sz="1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20xx – 20xx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en une ligne les objectifs et les spécialités de cette formation. Inscrivez votre mention si vous en avez eu une.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DIPLÔME / NOM DE L’UNIVERSITÉ OU ÉCOLE</a:t>
            </a:r>
            <a:endParaRPr kumimoji="0" lang="fr-FR" sz="1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20xx – 20xx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431986-B5EF-4D96-A21C-A9B0C4D75908}"/>
              </a:ext>
            </a:extLst>
          </p:cNvPr>
          <p:cNvSpPr/>
          <p:nvPr/>
        </p:nvSpPr>
        <p:spPr>
          <a:xfrm>
            <a:off x="306930" y="8151954"/>
            <a:ext cx="826188" cy="351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Anglais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05FA77-8194-4615-A802-811CF4449BA0}"/>
              </a:ext>
            </a:extLst>
          </p:cNvPr>
          <p:cNvSpPr/>
          <p:nvPr/>
        </p:nvSpPr>
        <p:spPr>
          <a:xfrm>
            <a:off x="332933" y="9592125"/>
            <a:ext cx="1436085" cy="927113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Ms</a:t>
            </a: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office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Ads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 Ads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3D6EC6-05F5-4AFD-87C6-155C17F97227}"/>
              </a:ext>
            </a:extLst>
          </p:cNvPr>
          <p:cNvSpPr/>
          <p:nvPr/>
        </p:nvSpPr>
        <p:spPr>
          <a:xfrm>
            <a:off x="4576258" y="9592125"/>
            <a:ext cx="1209602" cy="927113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Leadership</a:t>
            </a:r>
          </a:p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Sérieux</a:t>
            </a:r>
          </a:p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Créativité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4B2CC0-57D7-4513-BCCE-497D5936C645}"/>
              </a:ext>
            </a:extLst>
          </p:cNvPr>
          <p:cNvSpPr/>
          <p:nvPr/>
        </p:nvSpPr>
        <p:spPr>
          <a:xfrm>
            <a:off x="818313" y="9257907"/>
            <a:ext cx="1514583" cy="288000"/>
          </a:xfrm>
          <a:prstGeom prst="rect">
            <a:avLst/>
          </a:prstGeom>
          <a:solidFill>
            <a:srgbClr val="45454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tlCol="0" anchor="ctr">
            <a:noAutofit/>
          </a:bodyPr>
          <a:lstStyle/>
          <a:p>
            <a:pPr marL="87313" marR="0" lvl="0" indent="0" algn="ctr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Professionnelles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0FEFB1-D215-4971-B470-3DF9EFA0F4B6}"/>
              </a:ext>
            </a:extLst>
          </p:cNvPr>
          <p:cNvSpPr/>
          <p:nvPr/>
        </p:nvSpPr>
        <p:spPr>
          <a:xfrm>
            <a:off x="4989137" y="9257907"/>
            <a:ext cx="1551387" cy="288000"/>
          </a:xfrm>
          <a:prstGeom prst="rect">
            <a:avLst/>
          </a:prstGeom>
          <a:solidFill>
            <a:srgbClr val="45454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tlCol="0" anchor="ctr">
            <a:noAutofit/>
          </a:bodyPr>
          <a:lstStyle/>
          <a:p>
            <a:pPr marL="88900" marR="0" lvl="0" indent="0" algn="ctr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Personnelles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C1B6BBC-0100-4E5C-A51F-25522344F7BE}"/>
              </a:ext>
            </a:extLst>
          </p:cNvPr>
          <p:cNvSpPr/>
          <p:nvPr/>
        </p:nvSpPr>
        <p:spPr>
          <a:xfrm>
            <a:off x="1511278" y="9769212"/>
            <a:ext cx="1169264" cy="9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B27844C-50FC-4953-9117-20F1FE1B4570}"/>
              </a:ext>
            </a:extLst>
          </p:cNvPr>
          <p:cNvSpPr/>
          <p:nvPr/>
        </p:nvSpPr>
        <p:spPr>
          <a:xfrm>
            <a:off x="1511277" y="9769212"/>
            <a:ext cx="1074809" cy="93670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F9EAC5A-D334-4E47-A5CA-F0BA2CFC120C}"/>
              </a:ext>
            </a:extLst>
          </p:cNvPr>
          <p:cNvSpPr/>
          <p:nvPr/>
        </p:nvSpPr>
        <p:spPr>
          <a:xfrm>
            <a:off x="1511770" y="10058534"/>
            <a:ext cx="1169264" cy="9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1AA9367E-DC8A-4E09-AFE0-4E5188BF41E8}"/>
              </a:ext>
            </a:extLst>
          </p:cNvPr>
          <p:cNvSpPr/>
          <p:nvPr/>
        </p:nvSpPr>
        <p:spPr>
          <a:xfrm>
            <a:off x="1511769" y="10058534"/>
            <a:ext cx="972621" cy="93670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B82D93E-94F1-4C9B-AE58-4FA2F88AA0AD}"/>
              </a:ext>
            </a:extLst>
          </p:cNvPr>
          <p:cNvSpPr/>
          <p:nvPr/>
        </p:nvSpPr>
        <p:spPr>
          <a:xfrm>
            <a:off x="1512262" y="10347856"/>
            <a:ext cx="1169264" cy="9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6A646EA-A6B3-4340-A3A5-A263D8FC781B}"/>
              </a:ext>
            </a:extLst>
          </p:cNvPr>
          <p:cNvSpPr/>
          <p:nvPr/>
        </p:nvSpPr>
        <p:spPr>
          <a:xfrm>
            <a:off x="1512262" y="10347856"/>
            <a:ext cx="857008" cy="93670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CC96ACC-2284-42A8-B676-364FC0949520}"/>
              </a:ext>
            </a:extLst>
          </p:cNvPr>
          <p:cNvSpPr/>
          <p:nvPr/>
        </p:nvSpPr>
        <p:spPr>
          <a:xfrm>
            <a:off x="5601253" y="9769212"/>
            <a:ext cx="1169264" cy="9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DDE6395-1292-4D3A-B823-AB805462B9F7}"/>
              </a:ext>
            </a:extLst>
          </p:cNvPr>
          <p:cNvSpPr/>
          <p:nvPr/>
        </p:nvSpPr>
        <p:spPr>
          <a:xfrm>
            <a:off x="5601253" y="9769212"/>
            <a:ext cx="1102648" cy="93670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24F5CAA-E010-492F-9F20-3A7FF89FCEB2}"/>
              </a:ext>
            </a:extLst>
          </p:cNvPr>
          <p:cNvSpPr/>
          <p:nvPr/>
        </p:nvSpPr>
        <p:spPr>
          <a:xfrm>
            <a:off x="5601745" y="10058534"/>
            <a:ext cx="1169264" cy="9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098EFC2-F760-43BD-8F74-93F7B9DFAC4D}"/>
              </a:ext>
            </a:extLst>
          </p:cNvPr>
          <p:cNvSpPr/>
          <p:nvPr/>
        </p:nvSpPr>
        <p:spPr>
          <a:xfrm>
            <a:off x="5601745" y="10058534"/>
            <a:ext cx="1102156" cy="93670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10898F9-3CD6-44CB-9575-61B24425DC89}"/>
              </a:ext>
            </a:extLst>
          </p:cNvPr>
          <p:cNvSpPr/>
          <p:nvPr/>
        </p:nvSpPr>
        <p:spPr>
          <a:xfrm>
            <a:off x="5602237" y="10347856"/>
            <a:ext cx="1169264" cy="9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CBAAA26-03B8-4FF2-9842-565422A7EB66}"/>
              </a:ext>
            </a:extLst>
          </p:cNvPr>
          <p:cNvSpPr/>
          <p:nvPr/>
        </p:nvSpPr>
        <p:spPr>
          <a:xfrm>
            <a:off x="5602237" y="10347856"/>
            <a:ext cx="1101664" cy="93670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D8DC045-D085-4E13-8DDE-FEB6223CEABE}"/>
              </a:ext>
            </a:extLst>
          </p:cNvPr>
          <p:cNvGrpSpPr/>
          <p:nvPr/>
        </p:nvGrpSpPr>
        <p:grpSpPr>
          <a:xfrm>
            <a:off x="1234547" y="8315515"/>
            <a:ext cx="1169264" cy="93670"/>
            <a:chOff x="6035679" y="7944124"/>
            <a:chExt cx="1169264" cy="93670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030F3A18-823A-4FE1-A24A-8F639E68FBEC}"/>
                </a:ext>
              </a:extLst>
            </p:cNvPr>
            <p:cNvSpPr/>
            <p:nvPr/>
          </p:nvSpPr>
          <p:spPr>
            <a:xfrm>
              <a:off x="6035679" y="7944124"/>
              <a:ext cx="1169264" cy="936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D8216CA9-ABED-4542-8CBA-2F3CFCB8B723}"/>
                </a:ext>
              </a:extLst>
            </p:cNvPr>
            <p:cNvSpPr/>
            <p:nvPr/>
          </p:nvSpPr>
          <p:spPr>
            <a:xfrm>
              <a:off x="6035679" y="7944124"/>
              <a:ext cx="972620" cy="93670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9EE4531-2772-4DBA-B389-84E5B7EA343A}"/>
              </a:ext>
            </a:extLst>
          </p:cNvPr>
          <p:cNvGrpSpPr/>
          <p:nvPr/>
        </p:nvGrpSpPr>
        <p:grpSpPr>
          <a:xfrm>
            <a:off x="5984175" y="8325106"/>
            <a:ext cx="1169264" cy="93670"/>
            <a:chOff x="6036171" y="8233446"/>
            <a:chExt cx="1169264" cy="93670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567AB3A4-3E3A-4B36-ACA9-510E5FFCE3B2}"/>
                </a:ext>
              </a:extLst>
            </p:cNvPr>
            <p:cNvSpPr/>
            <p:nvPr/>
          </p:nvSpPr>
          <p:spPr>
            <a:xfrm>
              <a:off x="6036171" y="8233446"/>
              <a:ext cx="1169264" cy="936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1FA51EAF-20B1-4321-84D0-544ED5E25375}"/>
                </a:ext>
              </a:extLst>
            </p:cNvPr>
            <p:cNvSpPr/>
            <p:nvPr/>
          </p:nvSpPr>
          <p:spPr>
            <a:xfrm>
              <a:off x="6036171" y="8233446"/>
              <a:ext cx="659257" cy="93670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D9C8654-28AF-473F-B31D-07BBD39DE7DE}"/>
              </a:ext>
            </a:extLst>
          </p:cNvPr>
          <p:cNvGrpSpPr/>
          <p:nvPr/>
        </p:nvGrpSpPr>
        <p:grpSpPr>
          <a:xfrm>
            <a:off x="3609361" y="8325106"/>
            <a:ext cx="1169264" cy="93670"/>
            <a:chOff x="6036663" y="8522768"/>
            <a:chExt cx="1169264" cy="93670"/>
          </a:xfrm>
        </p:grpSpPr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900D76C7-5634-4D5C-B72D-75A459521301}"/>
                </a:ext>
              </a:extLst>
            </p:cNvPr>
            <p:cNvSpPr/>
            <p:nvPr/>
          </p:nvSpPr>
          <p:spPr>
            <a:xfrm>
              <a:off x="6036663" y="8522768"/>
              <a:ext cx="1169264" cy="936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2762F932-47FC-4E02-B413-8ADC55A81B2E}"/>
                </a:ext>
              </a:extLst>
            </p:cNvPr>
            <p:cNvSpPr/>
            <p:nvPr/>
          </p:nvSpPr>
          <p:spPr>
            <a:xfrm>
              <a:off x="6036663" y="8522768"/>
              <a:ext cx="658765" cy="93670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Rectangle: Top Corners One Rounded and One Snipped 1">
            <a:extLst>
              <a:ext uri="{FF2B5EF4-FFF2-40B4-BE49-F238E27FC236}">
                <a16:creationId xmlns:a16="http://schemas.microsoft.com/office/drawing/2014/main" id="{A8740110-49DE-4F1A-B02E-71768E557720}"/>
              </a:ext>
            </a:extLst>
          </p:cNvPr>
          <p:cNvSpPr/>
          <p:nvPr/>
        </p:nvSpPr>
        <p:spPr>
          <a:xfrm>
            <a:off x="2222524" y="1818612"/>
            <a:ext cx="3114627" cy="351499"/>
          </a:xfrm>
          <a:prstGeom prst="rect">
            <a:avLst/>
          </a:prstGeom>
          <a:solidFill>
            <a:srgbClr val="4545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Titre du poste recherché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3B5E20A-2B52-40A5-A015-4BB385B389B1}"/>
              </a:ext>
            </a:extLst>
          </p:cNvPr>
          <p:cNvGrpSpPr/>
          <p:nvPr/>
        </p:nvGrpSpPr>
        <p:grpSpPr>
          <a:xfrm>
            <a:off x="265891" y="2331103"/>
            <a:ext cx="7304997" cy="377522"/>
            <a:chOff x="-2069011" y="2671783"/>
            <a:chExt cx="7304997" cy="377522"/>
          </a:xfrm>
        </p:grpSpPr>
        <p:sp>
          <p:nvSpPr>
            <p:cNvPr id="65" name="Rectangle: Single Corner Snipped 64">
              <a:extLst>
                <a:ext uri="{FF2B5EF4-FFF2-40B4-BE49-F238E27FC236}">
                  <a16:creationId xmlns:a16="http://schemas.microsoft.com/office/drawing/2014/main" id="{1EE6F587-2913-45F0-90C8-CAAAB24D11C2}"/>
                </a:ext>
              </a:extLst>
            </p:cNvPr>
            <p:cNvSpPr/>
            <p:nvPr/>
          </p:nvSpPr>
          <p:spPr>
            <a:xfrm>
              <a:off x="-2069011" y="2671783"/>
              <a:ext cx="358979" cy="358979"/>
            </a:xfrm>
            <a:prstGeom prst="rect">
              <a:avLst/>
            </a:prstGeom>
            <a:solidFill>
              <a:srgbClr val="F5F5F5"/>
            </a:solidFill>
            <a:ln w="12700">
              <a:solidFill>
                <a:srgbClr val="45454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: Single Corner Snipped 65">
              <a:extLst>
                <a:ext uri="{FF2B5EF4-FFF2-40B4-BE49-F238E27FC236}">
                  <a16:creationId xmlns:a16="http://schemas.microsoft.com/office/drawing/2014/main" id="{4E88C4FF-5DF6-4AAD-B1BA-CF227ACC8E33}"/>
                </a:ext>
              </a:extLst>
            </p:cNvPr>
            <p:cNvSpPr/>
            <p:nvPr/>
          </p:nvSpPr>
          <p:spPr>
            <a:xfrm>
              <a:off x="156186" y="2671783"/>
              <a:ext cx="358979" cy="358979"/>
            </a:xfrm>
            <a:prstGeom prst="rect">
              <a:avLst/>
            </a:prstGeom>
            <a:solidFill>
              <a:srgbClr val="F5F5F5"/>
            </a:solidFill>
            <a:ln w="12700">
              <a:solidFill>
                <a:srgbClr val="45454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Rectangle: Single Corner Snipped 66">
              <a:extLst>
                <a:ext uri="{FF2B5EF4-FFF2-40B4-BE49-F238E27FC236}">
                  <a16:creationId xmlns:a16="http://schemas.microsoft.com/office/drawing/2014/main" id="{04458067-BB28-47D8-B733-C3A91A02BB53}"/>
                </a:ext>
              </a:extLst>
            </p:cNvPr>
            <p:cNvSpPr/>
            <p:nvPr/>
          </p:nvSpPr>
          <p:spPr>
            <a:xfrm>
              <a:off x="3024185" y="2671783"/>
              <a:ext cx="358979" cy="358979"/>
            </a:xfrm>
            <a:prstGeom prst="rect">
              <a:avLst/>
            </a:prstGeom>
            <a:solidFill>
              <a:srgbClr val="F5F5F5"/>
            </a:solidFill>
            <a:ln w="12700">
              <a:solidFill>
                <a:srgbClr val="45454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42255D4-F3AC-49A0-A387-29FE83B77646}"/>
                </a:ext>
              </a:extLst>
            </p:cNvPr>
            <p:cNvGrpSpPr/>
            <p:nvPr/>
          </p:nvGrpSpPr>
          <p:grpSpPr>
            <a:xfrm>
              <a:off x="-1995482" y="2679974"/>
              <a:ext cx="7231468" cy="369331"/>
              <a:chOff x="-719065" y="1289424"/>
              <a:chExt cx="6699981" cy="342187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4566E170-7819-4F19-B3D3-67A72B3979F1}"/>
                  </a:ext>
                </a:extLst>
              </p:cNvPr>
              <p:cNvGrpSpPr/>
              <p:nvPr/>
            </p:nvGrpSpPr>
            <p:grpSpPr>
              <a:xfrm>
                <a:off x="-356171" y="1289424"/>
                <a:ext cx="6337087" cy="342187"/>
                <a:chOff x="-1889977" y="1291644"/>
                <a:chExt cx="6337087" cy="342187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18557E28-5315-4FED-B4AF-A84AD7651885}"/>
                    </a:ext>
                  </a:extLst>
                </p:cNvPr>
                <p:cNvSpPr/>
                <p:nvPr/>
              </p:nvSpPr>
              <p:spPr>
                <a:xfrm>
                  <a:off x="2828887" y="1291644"/>
                  <a:ext cx="1618223" cy="34218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Adresse</a:t>
                  </a: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 :</a:t>
                  </a:r>
                </a:p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Ville , pays</a:t>
                  </a: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20E629C9-5773-4CF5-B5D6-D0560D4B6195}"/>
                    </a:ext>
                  </a:extLst>
                </p:cNvPr>
                <p:cNvSpPr/>
                <p:nvPr/>
              </p:nvSpPr>
              <p:spPr>
                <a:xfrm>
                  <a:off x="-1889977" y="1291644"/>
                  <a:ext cx="1630635" cy="34218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Telephone :</a:t>
                  </a:r>
                </a:p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06-00-00-00-00-00</a:t>
                  </a: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060B58E4-FDDE-4D26-82D9-A10AEAE4FF72}"/>
                    </a:ext>
                  </a:extLst>
                </p:cNvPr>
                <p:cNvSpPr/>
                <p:nvPr/>
              </p:nvSpPr>
              <p:spPr>
                <a:xfrm>
                  <a:off x="165840" y="1291644"/>
                  <a:ext cx="1624058" cy="34218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Open Sans" panose="020B0606030504020204" pitchFamily="34" charset="0"/>
                      <a:cs typeface="Open Sans" panose="020B0606030504020204" pitchFamily="34" charset="0"/>
                    </a:rPr>
                    <a:t>Email :</a:t>
                  </a:r>
                </a:p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Open Sans" panose="020B0606030504020204" pitchFamily="34" charset="0"/>
                      <a:cs typeface="Open Sans" panose="020B0606030504020204" pitchFamily="34" charset="0"/>
                    </a:rPr>
                    <a:t>Nom.prénom@mail.com</a:t>
                  </a: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69" name="شكل حر 78">
                <a:extLst>
                  <a:ext uri="{FF2B5EF4-FFF2-40B4-BE49-F238E27FC236}">
                    <a16:creationId xmlns:a16="http://schemas.microsoft.com/office/drawing/2014/main" id="{5DEA96B3-5A9D-45BC-B410-0D2F41ECD5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32678" y="1348702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MA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شكل حر 85">
                <a:extLst>
                  <a:ext uri="{FF2B5EF4-FFF2-40B4-BE49-F238E27FC236}">
                    <a16:creationId xmlns:a16="http://schemas.microsoft.com/office/drawing/2014/main" id="{F54F5A65-8084-44C2-9A50-5309681A44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53058" y="1383326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MA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8CDD8E2-48E1-489A-AA97-A3792D93BFE9}"/>
                  </a:ext>
                </a:extLst>
              </p:cNvPr>
              <p:cNvSpPr/>
              <p:nvPr/>
            </p:nvSpPr>
            <p:spPr>
              <a:xfrm>
                <a:off x="-719065" y="1354122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MA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92CB4C57-6F2F-4829-8480-8A4B67EE232F}"/>
              </a:ext>
            </a:extLst>
          </p:cNvPr>
          <p:cNvSpPr/>
          <p:nvPr/>
        </p:nvSpPr>
        <p:spPr>
          <a:xfrm>
            <a:off x="2685768" y="8151954"/>
            <a:ext cx="976870" cy="351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45F85BF-41BC-494E-9610-25831D58ED2B}"/>
              </a:ext>
            </a:extLst>
          </p:cNvPr>
          <p:cNvSpPr/>
          <p:nvPr/>
        </p:nvSpPr>
        <p:spPr>
          <a:xfrm>
            <a:off x="5064606" y="8151954"/>
            <a:ext cx="946413" cy="351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82563" marR="0" lvl="0" indent="-182563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736F138-2CA3-4F21-80D0-7294AA1E939C}"/>
              </a:ext>
            </a:extLst>
          </p:cNvPr>
          <p:cNvGrpSpPr/>
          <p:nvPr/>
        </p:nvGrpSpPr>
        <p:grpSpPr>
          <a:xfrm>
            <a:off x="0" y="2880554"/>
            <a:ext cx="7559675" cy="378194"/>
            <a:chOff x="0" y="2880554"/>
            <a:chExt cx="7559675" cy="378194"/>
          </a:xfrm>
        </p:grpSpPr>
        <p:sp>
          <p:nvSpPr>
            <p:cNvPr id="25" name="Rectangle: Top Corners One Rounded and One Snipped 24">
              <a:extLst>
                <a:ext uri="{FF2B5EF4-FFF2-40B4-BE49-F238E27FC236}">
                  <a16:creationId xmlns:a16="http://schemas.microsoft.com/office/drawing/2014/main" id="{EF12A81B-554C-47FE-9F3C-BB8614987C58}"/>
                </a:ext>
              </a:extLst>
            </p:cNvPr>
            <p:cNvSpPr/>
            <p:nvPr/>
          </p:nvSpPr>
          <p:spPr>
            <a:xfrm>
              <a:off x="0" y="2880554"/>
              <a:ext cx="3487004" cy="368146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02" tIns="45701" rIns="91402" bIns="4570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85738" marR="0" lvl="0" indent="0" algn="ctr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799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Arial" panose="020B0604020202020204" pitchFamily="34" charset="0"/>
                </a:rPr>
                <a:t>EXPERIENCE PROFESSIONNELLE</a:t>
              </a:r>
              <a:endPara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17615A7-65F4-4DA1-B5CF-382D6EEB9B67}"/>
                </a:ext>
              </a:extLst>
            </p:cNvPr>
            <p:cNvCxnSpPr/>
            <p:nvPr/>
          </p:nvCxnSpPr>
          <p:spPr>
            <a:xfrm>
              <a:off x="0" y="3258748"/>
              <a:ext cx="7559675" cy="0"/>
            </a:xfrm>
            <a:prstGeom prst="line">
              <a:avLst/>
            </a:prstGeom>
            <a:ln>
              <a:solidFill>
                <a:srgbClr val="2F393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DE95D26-E5D1-4201-BC14-5FFA0ABA2E44}"/>
              </a:ext>
            </a:extLst>
          </p:cNvPr>
          <p:cNvGrpSpPr/>
          <p:nvPr/>
        </p:nvGrpSpPr>
        <p:grpSpPr>
          <a:xfrm>
            <a:off x="-3117" y="5017475"/>
            <a:ext cx="7559675" cy="381632"/>
            <a:chOff x="-3117" y="5017475"/>
            <a:chExt cx="7559675" cy="381632"/>
          </a:xfrm>
        </p:grpSpPr>
        <p:sp>
          <p:nvSpPr>
            <p:cNvPr id="28" name="Rectangle: Top Corners One Rounded and One Snipped 27">
              <a:extLst>
                <a:ext uri="{FF2B5EF4-FFF2-40B4-BE49-F238E27FC236}">
                  <a16:creationId xmlns:a16="http://schemas.microsoft.com/office/drawing/2014/main" id="{B53EB01D-27DB-4DEB-9391-B50CE98298F1}"/>
                </a:ext>
              </a:extLst>
            </p:cNvPr>
            <p:cNvSpPr/>
            <p:nvPr/>
          </p:nvSpPr>
          <p:spPr>
            <a:xfrm>
              <a:off x="0" y="5017475"/>
              <a:ext cx="3486093" cy="373860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02" tIns="45701" rIns="91402" bIns="4570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85738" marR="0" lvl="0" indent="0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799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FORMATION 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EF4D920-1AB5-4A74-A20B-0A9A2544A7E9}"/>
                </a:ext>
              </a:extLst>
            </p:cNvPr>
            <p:cNvCxnSpPr/>
            <p:nvPr/>
          </p:nvCxnSpPr>
          <p:spPr>
            <a:xfrm>
              <a:off x="-3117" y="5399107"/>
              <a:ext cx="7559675" cy="0"/>
            </a:xfrm>
            <a:prstGeom prst="line">
              <a:avLst/>
            </a:prstGeom>
            <a:ln>
              <a:solidFill>
                <a:srgbClr val="2F393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4A86B79-DDD1-49CA-A1B2-F3FDC853035F}"/>
              </a:ext>
            </a:extLst>
          </p:cNvPr>
          <p:cNvGrpSpPr/>
          <p:nvPr/>
        </p:nvGrpSpPr>
        <p:grpSpPr>
          <a:xfrm>
            <a:off x="-6234" y="7622813"/>
            <a:ext cx="7559675" cy="378872"/>
            <a:chOff x="-6234" y="7622813"/>
            <a:chExt cx="7559675" cy="378872"/>
          </a:xfrm>
        </p:grpSpPr>
        <p:sp>
          <p:nvSpPr>
            <p:cNvPr id="75" name="Rectangle: Top Corners One Rounded and One Snipped 74">
              <a:extLst>
                <a:ext uri="{FF2B5EF4-FFF2-40B4-BE49-F238E27FC236}">
                  <a16:creationId xmlns:a16="http://schemas.microsoft.com/office/drawing/2014/main" id="{4F2D8F14-D83D-4457-8DE2-E3912998DCCC}"/>
                </a:ext>
              </a:extLst>
            </p:cNvPr>
            <p:cNvSpPr/>
            <p:nvPr/>
          </p:nvSpPr>
          <p:spPr>
            <a:xfrm>
              <a:off x="0" y="7622813"/>
              <a:ext cx="3502755" cy="368146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02" tIns="45701" rIns="91402" bIns="4570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85738" marR="0" lvl="0" indent="0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99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LANGUES</a:t>
              </a:r>
              <a:endParaRPr kumimoji="0" lang="fr-FR" sz="17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6A1C500-267E-415C-B25E-C46AB89B5100}"/>
                </a:ext>
              </a:extLst>
            </p:cNvPr>
            <p:cNvCxnSpPr/>
            <p:nvPr/>
          </p:nvCxnSpPr>
          <p:spPr>
            <a:xfrm>
              <a:off x="-6234" y="8001685"/>
              <a:ext cx="7559675" cy="0"/>
            </a:xfrm>
            <a:prstGeom prst="line">
              <a:avLst/>
            </a:prstGeom>
            <a:ln>
              <a:solidFill>
                <a:srgbClr val="2F393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23B39B4-3315-40BE-A5BE-35530300C833}"/>
              </a:ext>
            </a:extLst>
          </p:cNvPr>
          <p:cNvGrpSpPr/>
          <p:nvPr/>
        </p:nvGrpSpPr>
        <p:grpSpPr>
          <a:xfrm>
            <a:off x="-9351" y="8671013"/>
            <a:ext cx="7559675" cy="375758"/>
            <a:chOff x="-9351" y="8671013"/>
            <a:chExt cx="7559675" cy="375758"/>
          </a:xfrm>
        </p:grpSpPr>
        <p:sp>
          <p:nvSpPr>
            <p:cNvPr id="31" name="Rectangle: Top Corners One Rounded and One Snipped 30">
              <a:extLst>
                <a:ext uri="{FF2B5EF4-FFF2-40B4-BE49-F238E27FC236}">
                  <a16:creationId xmlns:a16="http://schemas.microsoft.com/office/drawing/2014/main" id="{62C5D99E-38CC-472B-B9E6-023ECC891033}"/>
                </a:ext>
              </a:extLst>
            </p:cNvPr>
            <p:cNvSpPr/>
            <p:nvPr/>
          </p:nvSpPr>
          <p:spPr>
            <a:xfrm>
              <a:off x="0" y="8671013"/>
              <a:ext cx="3502755" cy="368146"/>
            </a:xfrm>
            <a:prstGeom prst="rect">
              <a:avLst/>
            </a:prstGeom>
            <a:solidFill>
              <a:srgbClr val="454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02" tIns="45701" rIns="91402" bIns="4570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85738" marR="0" lvl="0" indent="0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99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COMPETENCES</a:t>
              </a:r>
              <a:endParaRPr kumimoji="0" lang="fr-FR" sz="1799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B40ECA5-591F-4818-B70B-75C06F28DB6E}"/>
                </a:ext>
              </a:extLst>
            </p:cNvPr>
            <p:cNvCxnSpPr/>
            <p:nvPr/>
          </p:nvCxnSpPr>
          <p:spPr>
            <a:xfrm>
              <a:off x="-9351" y="9046771"/>
              <a:ext cx="7559675" cy="0"/>
            </a:xfrm>
            <a:prstGeom prst="line">
              <a:avLst/>
            </a:prstGeom>
            <a:ln>
              <a:solidFill>
                <a:srgbClr val="2F393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85794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205</Words>
  <Application>Microsoft Office PowerPoint</Application>
  <PresentationFormat>Personnalisé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www.presentation-powerpoint.com</dc:title>
  <dc:creator>YOUSSEF BAHLA</dc:creator>
  <cp:keywords>www.presentation-powerpoint.com</cp:keywords>
  <cp:lastModifiedBy>YUSF</cp:lastModifiedBy>
  <cp:revision>94</cp:revision>
  <dcterms:created xsi:type="dcterms:W3CDTF">2015-07-03T12:55:42Z</dcterms:created>
  <dcterms:modified xsi:type="dcterms:W3CDTF">2023-11-09T10:23:16Z</dcterms:modified>
  <cp:category>www.presentation-powerpoint.com</cp:category>
</cp:coreProperties>
</file>